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02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DEA8-92D4-4BFD-8D88-74F639C9F71B}" type="datetimeFigureOut">
              <a:rPr lang="en-CA" smtClean="0"/>
              <a:t>10/04/2012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C859-03A3-4284-8E95-4AC27E138B8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3599" t="19729" r="1452" b="13514"/>
          <a:stretch>
            <a:fillRect/>
          </a:stretch>
        </p:blipFill>
        <p:spPr bwMode="auto">
          <a:xfrm>
            <a:off x="251520" y="476672"/>
            <a:ext cx="8509527" cy="463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Extract 4"/>
          <p:cNvSpPr/>
          <p:nvPr/>
        </p:nvSpPr>
        <p:spPr>
          <a:xfrm>
            <a:off x="7668344" y="3068960"/>
            <a:ext cx="144016" cy="216024"/>
          </a:xfrm>
          <a:prstGeom prst="flowChartExtra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812360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PYLON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Flowchart: Extract 6"/>
          <p:cNvSpPr/>
          <p:nvPr/>
        </p:nvSpPr>
        <p:spPr>
          <a:xfrm>
            <a:off x="3203848" y="3853096"/>
            <a:ext cx="216023" cy="223976"/>
          </a:xfrm>
          <a:prstGeom prst="flowChartExtra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lowchart: Extract 7"/>
          <p:cNvSpPr/>
          <p:nvPr/>
        </p:nvSpPr>
        <p:spPr>
          <a:xfrm>
            <a:off x="2339752" y="3789040"/>
            <a:ext cx="144016" cy="216024"/>
          </a:xfrm>
          <a:prstGeom prst="flowChartExtra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lowchart: Extract 8"/>
          <p:cNvSpPr/>
          <p:nvPr/>
        </p:nvSpPr>
        <p:spPr>
          <a:xfrm>
            <a:off x="2771800" y="2996952"/>
            <a:ext cx="144016" cy="216024"/>
          </a:xfrm>
          <a:prstGeom prst="flowChartExtra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lowchart: Extract 9"/>
          <p:cNvSpPr/>
          <p:nvPr/>
        </p:nvSpPr>
        <p:spPr>
          <a:xfrm>
            <a:off x="4644008" y="2356382"/>
            <a:ext cx="175820" cy="208522"/>
          </a:xfrm>
          <a:prstGeom prst="flowChartExtra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miley Face 10"/>
          <p:cNvSpPr/>
          <p:nvPr/>
        </p:nvSpPr>
        <p:spPr>
          <a:xfrm>
            <a:off x="7596336" y="3573016"/>
            <a:ext cx="216024" cy="21602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7884368" y="34290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MARSHALL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3" name="Smiley Face 12"/>
          <p:cNvSpPr/>
          <p:nvPr/>
        </p:nvSpPr>
        <p:spPr>
          <a:xfrm>
            <a:off x="5364088" y="3284984"/>
            <a:ext cx="216024" cy="21602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Smiley Face 13"/>
          <p:cNvSpPr/>
          <p:nvPr/>
        </p:nvSpPr>
        <p:spPr>
          <a:xfrm>
            <a:off x="5652120" y="3292935"/>
            <a:ext cx="216024" cy="21602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Smiley Face 14"/>
          <p:cNvSpPr/>
          <p:nvPr/>
        </p:nvSpPr>
        <p:spPr>
          <a:xfrm>
            <a:off x="4499992" y="4637234"/>
            <a:ext cx="216024" cy="21602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Smiley Face 15"/>
          <p:cNvSpPr/>
          <p:nvPr/>
        </p:nvSpPr>
        <p:spPr>
          <a:xfrm>
            <a:off x="4139952" y="4236990"/>
            <a:ext cx="216024" cy="21602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Smiley Face 16"/>
          <p:cNvSpPr/>
          <p:nvPr/>
        </p:nvSpPr>
        <p:spPr>
          <a:xfrm>
            <a:off x="3235652" y="2253019"/>
            <a:ext cx="216024" cy="21602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Smiley Face 17"/>
          <p:cNvSpPr/>
          <p:nvPr/>
        </p:nvSpPr>
        <p:spPr>
          <a:xfrm>
            <a:off x="3563888" y="2573304"/>
            <a:ext cx="216024" cy="21602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Smiley Face 19"/>
          <p:cNvSpPr/>
          <p:nvPr/>
        </p:nvSpPr>
        <p:spPr>
          <a:xfrm>
            <a:off x="4963844" y="2620112"/>
            <a:ext cx="216024" cy="21602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 rot="2447259">
            <a:off x="7640663" y="4049391"/>
            <a:ext cx="216024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7900719" y="3884003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RACE IN PROGRESS SIGN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 rot="2447259">
            <a:off x="5696448" y="3041280"/>
            <a:ext cx="216024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 rot="2447259">
            <a:off x="2563950" y="3461027"/>
            <a:ext cx="156080" cy="156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304986" y="3554233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7524328" y="4509120"/>
            <a:ext cx="432048" cy="720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>
            <a:off x="7956376" y="4437112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FINISH</a:t>
            </a:r>
            <a:endParaRPr lang="en-CA" dirty="0"/>
          </a:p>
        </p:txBody>
      </p:sp>
      <p:sp>
        <p:nvSpPr>
          <p:cNvPr id="29" name="Rounded Rectangle 28"/>
          <p:cNvSpPr/>
          <p:nvPr/>
        </p:nvSpPr>
        <p:spPr>
          <a:xfrm rot="21125554">
            <a:off x="4956342" y="4540924"/>
            <a:ext cx="432048" cy="720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7740352" y="4797152"/>
            <a:ext cx="72008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7931625" y="470924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PARKING &amp; REG</a:t>
            </a:r>
            <a:endParaRPr lang="en-CA" dirty="0"/>
          </a:p>
        </p:txBody>
      </p:sp>
      <p:sp>
        <p:nvSpPr>
          <p:cNvPr id="32" name="Oval 31"/>
          <p:cNvSpPr/>
          <p:nvPr/>
        </p:nvSpPr>
        <p:spPr>
          <a:xfrm>
            <a:off x="5187819" y="2852936"/>
            <a:ext cx="72008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Smiley Face 32"/>
          <p:cNvSpPr/>
          <p:nvPr/>
        </p:nvSpPr>
        <p:spPr>
          <a:xfrm>
            <a:off x="4027835" y="2479840"/>
            <a:ext cx="216024" cy="21602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Arlene Woodcock</dc:creator>
  <cp:lastModifiedBy>Twila Pitcher</cp:lastModifiedBy>
  <cp:revision>2</cp:revision>
  <cp:lastPrinted>2012-04-10T17:39:30Z</cp:lastPrinted>
  <dcterms:created xsi:type="dcterms:W3CDTF">2012-04-09T23:57:17Z</dcterms:created>
  <dcterms:modified xsi:type="dcterms:W3CDTF">2012-04-10T17:40:17Z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2094148624</vt:i4>
  </property>
  <property fmtid="{D5CDD505-2E9C-101B-9397-08002B2CF9AE}" pid="3" name="_NewReviewCycle">
    <vt:lpwstr/>
  </property>
  <property fmtid="{D5CDD505-2E9C-101B-9397-08002B2CF9AE}" pid="4" name="_EmailSubject">
    <vt:lpwstr>Outcome of Meeting with BHP </vt:lpwstr>
  </property>
  <property fmtid="{D5CDD505-2E9C-101B-9397-08002B2CF9AE}" pid="5" name="_AuthorEmail">
    <vt:lpwstr>arlene.woodcock@hp.com</vt:lpwstr>
  </property>
  <property fmtid="{D5CDD505-2E9C-101B-9397-08002B2CF9AE}" pid="6" name="_AuthorEmailDisplayName">
    <vt:lpwstr>Woodcock, Arlene</vt:lpwstr>
  </property>
</Properties>
</file>