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71" r:id="rId4"/>
    <p:sldId id="266" r:id="rId5"/>
    <p:sldId id="267" r:id="rId6"/>
    <p:sldId id="263" r:id="rId7"/>
    <p:sldId id="260" r:id="rId8"/>
    <p:sldId id="261" r:id="rId9"/>
    <p:sldId id="264" r:id="rId10"/>
    <p:sldId id="265" r:id="rId11"/>
    <p:sldId id="262" r:id="rId12"/>
    <p:sldId id="259" r:id="rId13"/>
    <p:sldId id="258" r:id="rId14"/>
    <p:sldId id="268" r:id="rId15"/>
    <p:sldId id="269" r:id="rId16"/>
    <p:sldId id="280" r:id="rId17"/>
    <p:sldId id="281" r:id="rId18"/>
    <p:sldId id="278" r:id="rId19"/>
    <p:sldId id="274" r:id="rId20"/>
    <p:sldId id="275" r:id="rId21"/>
    <p:sldId id="279" r:id="rId22"/>
    <p:sldId id="287" r:id="rId23"/>
    <p:sldId id="277" r:id="rId24"/>
    <p:sldId id="273" r:id="rId25"/>
    <p:sldId id="272" r:id="rId26"/>
    <p:sldId id="283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B6B9-612C-4D00-84C2-6B13ACAAB8E8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0EA8-F630-417D-A320-F21E13ED45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A8-F630-417D-A320-F21E13ED452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0000"/>
            </a:srgb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FFFFF">
              <a:alpha val="60000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FFFFFF">
              <a:alpha val="60000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7FA50-2B42-45B3-8EEA-4BE12A9C5292}" type="datetimeFigureOut">
              <a:rPr lang="en-US" smtClean="0"/>
              <a:pPr/>
              <a:t>11/18/2011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FAF7-DDF1-412A-97B9-67CD889369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onika\My Documents\My Pictures\Moni's pictures\AGM slideshow\title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991600" cy="64324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5486400"/>
          </a:xfrm>
          <a:solidFill>
            <a:srgbClr val="FFFFFF">
              <a:alpha val="60000"/>
            </a:srgb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Manitoba Cycling 2011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 in Review Awards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Top Young Male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Ari Robinson</a:t>
            </a:r>
          </a:p>
          <a:p>
            <a:pPr algn="ctr">
              <a:buNone/>
            </a:pPr>
            <a:r>
              <a:rPr lang="en-US" b="1" dirty="0" smtClean="0"/>
              <a:t>Willem Boersma</a:t>
            </a:r>
          </a:p>
          <a:p>
            <a:pPr algn="ctr">
              <a:buNone/>
            </a:pPr>
            <a:r>
              <a:rPr lang="en-US" b="1" dirty="0" smtClean="0"/>
              <a:t>Chris Prendergast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1939665" y="3164222"/>
            <a:ext cx="5334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 Prendergast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Sportsmanship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Oliver Evans</a:t>
            </a:r>
          </a:p>
          <a:p>
            <a:pPr algn="ctr">
              <a:buNone/>
            </a:pPr>
            <a:r>
              <a:rPr lang="en-US" b="1" dirty="0" smtClean="0"/>
              <a:t>Seema Saini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640046" y="3164222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Semma Saini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Commissaire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Moni Robertson</a:t>
            </a:r>
          </a:p>
          <a:p>
            <a:pPr algn="ctr">
              <a:buNone/>
            </a:pPr>
            <a:r>
              <a:rPr lang="en-US" b="1" dirty="0" smtClean="0"/>
              <a:t>Colin Antaya</a:t>
            </a:r>
          </a:p>
          <a:p>
            <a:pPr algn="ctr">
              <a:buNone/>
            </a:pPr>
            <a:r>
              <a:rPr lang="en-US" b="1" dirty="0" smtClean="0"/>
              <a:t>James Benson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455703" y="3164222"/>
            <a:ext cx="4302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James Benson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Mountain Bike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Organizer of the year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Olympia Cycle and Ski</a:t>
            </a:r>
          </a:p>
          <a:p>
            <a:pPr algn="ctr">
              <a:buNone/>
            </a:pPr>
            <a:r>
              <a:rPr lang="en-US" b="1" dirty="0" smtClean="0"/>
              <a:t>Aaron &amp;Sam Check - Brandon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rot="19696111">
            <a:off x="1639198" y="3164222"/>
            <a:ext cx="5935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Aaron &amp; Sam Check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Volunteer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b="1" dirty="0" smtClean="0"/>
              <a:t>Tomek Jasiakiewicz</a:t>
            </a:r>
          </a:p>
          <a:p>
            <a:pPr algn="ctr">
              <a:buNone/>
            </a:pPr>
            <a:r>
              <a:rPr lang="en-US" b="1" dirty="0" smtClean="0"/>
              <a:t>Dori Boersma</a:t>
            </a:r>
          </a:p>
          <a:p>
            <a:pPr algn="ctr">
              <a:buNone/>
            </a:pPr>
            <a:r>
              <a:rPr lang="en-US" b="1" dirty="0" smtClean="0"/>
              <a:t>Hal Loewen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522451" y="3164222"/>
            <a:ext cx="4169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Dori Boersma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Bike Club Champ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Olympia</a:t>
            </a:r>
          </a:p>
          <a:p>
            <a:pPr algn="ctr">
              <a:buNone/>
            </a:pPr>
            <a:r>
              <a:rPr lang="en-US" b="1" dirty="0" smtClean="0"/>
              <a:t>Alter Ego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rot="19696111">
            <a:off x="3230345" y="2889753"/>
            <a:ext cx="2848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Alter Ego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Rider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Leah Kirchman</a:t>
            </a:r>
          </a:p>
          <a:p>
            <a:pPr algn="ctr">
              <a:buNone/>
            </a:pPr>
            <a:r>
              <a:rPr lang="en-US" b="1" dirty="0" smtClean="0"/>
              <a:t>Chris Prendergast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355614" y="3164222"/>
            <a:ext cx="4502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Leah Kirchman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Most Promising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Jake Allaire </a:t>
            </a:r>
          </a:p>
          <a:p>
            <a:pPr algn="ctr">
              <a:buNone/>
            </a:pPr>
            <a:r>
              <a:rPr lang="en-US" b="1" dirty="0" smtClean="0"/>
              <a:t>Willem Boersma </a:t>
            </a:r>
          </a:p>
          <a:p>
            <a:pPr algn="ctr">
              <a:buNone/>
            </a:pPr>
            <a:r>
              <a:rPr lang="en-US" b="1" dirty="0" smtClean="0"/>
              <a:t>Alex Baros-Novak </a:t>
            </a:r>
          </a:p>
          <a:p>
            <a:pPr algn="ctr">
              <a:buNone/>
            </a:pPr>
            <a:r>
              <a:rPr lang="en-US" b="1" dirty="0" smtClean="0"/>
              <a:t>Jenna Leonhardt </a:t>
            </a:r>
          </a:p>
          <a:p>
            <a:pPr algn="ctr">
              <a:buNone/>
            </a:pPr>
            <a:r>
              <a:rPr lang="en-US" b="1" dirty="0" smtClean="0"/>
              <a:t>Chris Prendergast </a:t>
            </a:r>
          </a:p>
          <a:p>
            <a:pPr algn="ctr">
              <a:buNone/>
            </a:pPr>
            <a:r>
              <a:rPr lang="en-US" b="1" dirty="0" smtClean="0"/>
              <a:t>Karlee Gendron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104071" y="3164222"/>
            <a:ext cx="5006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Willem Boersma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Most Improved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Alex Baros-Novak</a:t>
            </a:r>
          </a:p>
          <a:p>
            <a:pPr algn="ctr">
              <a:buNone/>
            </a:pPr>
            <a:r>
              <a:rPr lang="en-US" b="1" dirty="0" smtClean="0"/>
              <a:t>Oliver Evans</a:t>
            </a:r>
          </a:p>
          <a:p>
            <a:pPr algn="ctr">
              <a:buNone/>
            </a:pPr>
            <a:r>
              <a:rPr lang="en-US" b="1" dirty="0" smtClean="0"/>
              <a:t>Jenna Leonhardt</a:t>
            </a:r>
          </a:p>
          <a:p>
            <a:pPr algn="ctr">
              <a:buNone/>
            </a:pPr>
            <a:r>
              <a:rPr lang="en-US" b="1" dirty="0" smtClean="0"/>
              <a:t>Ari Robinson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082429" y="3164222"/>
            <a:ext cx="5049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Jenna Leonhardt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Top Female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Leah Kirchmann</a:t>
            </a:r>
          </a:p>
          <a:p>
            <a:pPr algn="ctr">
              <a:buNone/>
            </a:pPr>
            <a:r>
              <a:rPr lang="en-US" b="1" dirty="0" smtClean="0"/>
              <a:t> Nettie Neudorf </a:t>
            </a:r>
          </a:p>
          <a:p>
            <a:pPr algn="ctr">
              <a:buNone/>
            </a:pPr>
            <a:r>
              <a:rPr lang="en-US" b="1" dirty="0" smtClean="0"/>
              <a:t>Karlee Gendron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222276" y="3164222"/>
            <a:ext cx="476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Karlee Gendron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Monika\My Documents\My Pictures\Moni's pictures\AGM slideshow\KOM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447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Kids of Mud</a:t>
            </a:r>
            <a:br>
              <a:rPr lang="en-US" dirty="0" smtClean="0"/>
            </a:br>
            <a:r>
              <a:rPr lang="en-US" dirty="0" smtClean="0"/>
              <a:t>Coach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Moni Robertson</a:t>
            </a:r>
          </a:p>
          <a:p>
            <a:pPr algn="ctr">
              <a:buNone/>
            </a:pPr>
            <a:r>
              <a:rPr lang="en-US" b="1" dirty="0" smtClean="0"/>
              <a:t>Bill Algeo</a:t>
            </a:r>
          </a:p>
          <a:p>
            <a:pPr algn="ctr">
              <a:buNone/>
            </a:pPr>
            <a:r>
              <a:rPr lang="en-US" b="1" dirty="0" smtClean="0"/>
              <a:t>Dave Stanley</a:t>
            </a:r>
          </a:p>
          <a:p>
            <a:pPr algn="ctr">
              <a:buNone/>
            </a:pPr>
            <a:r>
              <a:rPr lang="en-US" b="1" dirty="0" smtClean="0"/>
              <a:t>Jeff Fawcett</a:t>
            </a:r>
          </a:p>
          <a:p>
            <a:pPr algn="ctr">
              <a:buNone/>
            </a:pPr>
            <a:r>
              <a:rPr lang="en-US" b="1" dirty="0" smtClean="0"/>
              <a:t>Teresa Stanley</a:t>
            </a:r>
          </a:p>
          <a:p>
            <a:pPr algn="ctr">
              <a:buNone/>
            </a:pPr>
            <a:r>
              <a:rPr lang="en-US" b="1" dirty="0" smtClean="0"/>
              <a:t>Alex Man</a:t>
            </a:r>
          </a:p>
          <a:p>
            <a:pPr algn="ctr">
              <a:buNone/>
            </a:pPr>
            <a:r>
              <a:rPr lang="en-US" b="1" dirty="0" smtClean="0"/>
              <a:t>John Ferg</a:t>
            </a:r>
          </a:p>
        </p:txBody>
      </p:sp>
      <p:sp>
        <p:nvSpPr>
          <p:cNvPr id="6" name="Rectangle 5"/>
          <p:cNvSpPr/>
          <p:nvPr/>
        </p:nvSpPr>
        <p:spPr>
          <a:xfrm rot="20077070">
            <a:off x="2266844" y="2900461"/>
            <a:ext cx="4496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Bill Algeo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Top Young Female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Hana Boersma</a:t>
            </a:r>
          </a:p>
          <a:p>
            <a:pPr algn="ctr">
              <a:buNone/>
            </a:pPr>
            <a:r>
              <a:rPr lang="en-US" b="1" dirty="0" smtClean="0"/>
              <a:t>Jenna Leonhardt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388603" y="3164222"/>
            <a:ext cx="4436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Hana Boersma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7620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Top Male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Clayton Meisner</a:t>
            </a:r>
          </a:p>
          <a:p>
            <a:pPr algn="ctr">
              <a:buNone/>
            </a:pPr>
            <a:r>
              <a:rPr lang="en-US" b="1" dirty="0" smtClean="0"/>
              <a:t>Don Sawatzky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466124" y="3164222"/>
            <a:ext cx="4281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 Sawatzky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7620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Top Young Male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Chris Prendergast</a:t>
            </a:r>
          </a:p>
          <a:p>
            <a:pPr algn="ctr">
              <a:buNone/>
            </a:pPr>
            <a:r>
              <a:rPr lang="en-US" b="1" dirty="0" smtClean="0"/>
              <a:t>Willem Boersma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1939668" y="3164222"/>
            <a:ext cx="5334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 Prendergast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7620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Sportsmanship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Don Sawatzky</a:t>
            </a:r>
          </a:p>
          <a:p>
            <a:pPr algn="ctr">
              <a:buNone/>
            </a:pPr>
            <a:r>
              <a:rPr lang="en-US" b="1" dirty="0" smtClean="0"/>
              <a:t>Karlee Gendron</a:t>
            </a:r>
          </a:p>
          <a:p>
            <a:pPr algn="ctr">
              <a:buNone/>
            </a:pPr>
            <a:r>
              <a:rPr lang="en-US" b="1" dirty="0" smtClean="0"/>
              <a:t>Phil Campeau</a:t>
            </a:r>
          </a:p>
          <a:p>
            <a:pPr algn="ctr">
              <a:buNone/>
            </a:pPr>
            <a:r>
              <a:rPr lang="en-US" b="1" dirty="0" smtClean="0"/>
              <a:t>Jess Neufeld</a:t>
            </a:r>
          </a:p>
          <a:p>
            <a:pPr algn="ctr">
              <a:buNone/>
            </a:pPr>
            <a:r>
              <a:rPr lang="en-US" b="1" dirty="0" smtClean="0"/>
              <a:t>Oliver Evans</a:t>
            </a:r>
          </a:p>
          <a:p>
            <a:pPr algn="ctr">
              <a:buNone/>
            </a:pPr>
            <a:r>
              <a:rPr lang="en-US" b="1" dirty="0" smtClean="0"/>
              <a:t>Brad Enns</a:t>
            </a:r>
          </a:p>
          <a:p>
            <a:pPr algn="ctr">
              <a:buNone/>
            </a:pPr>
            <a:r>
              <a:rPr lang="en-US" b="1" dirty="0" smtClean="0"/>
              <a:t>Hal Loewen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3062025" y="3164222"/>
            <a:ext cx="3090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Brad Enns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Commissaire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John Palmer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Colin Antaya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459936" y="3164222"/>
            <a:ext cx="8294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Palmer &amp; Colin Antaya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7620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Organizer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Gary Sewell</a:t>
            </a:r>
          </a:p>
          <a:p>
            <a:pPr algn="ctr">
              <a:buNone/>
            </a:pPr>
            <a:r>
              <a:rPr lang="en-US" b="1" dirty="0" smtClean="0"/>
              <a:t>FOG</a:t>
            </a:r>
          </a:p>
          <a:p>
            <a:pPr algn="ctr">
              <a:buNone/>
            </a:pPr>
            <a:r>
              <a:rPr lang="en-US" b="1" dirty="0" smtClean="0"/>
              <a:t>Portage Junk Yard Dogs</a:t>
            </a:r>
          </a:p>
          <a:p>
            <a:pPr algn="ctr">
              <a:buNone/>
            </a:pPr>
            <a:r>
              <a:rPr lang="en-US" b="1" dirty="0" smtClean="0"/>
              <a:t>Olympia Cycling Club</a:t>
            </a:r>
          </a:p>
          <a:p>
            <a:pPr algn="ctr">
              <a:buNone/>
            </a:pPr>
            <a:r>
              <a:rPr lang="en-US" b="1" dirty="0" smtClean="0"/>
              <a:t>Fort Gary Bike Club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1704058" y="3164222"/>
            <a:ext cx="5806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Fort Gary Bike Club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onika\My Documents\My Pictures\Moni's pictures\AGM slideshow\AGM road slide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" y="0"/>
            <a:ext cx="9137733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Road/Cyclo Cross</a:t>
            </a:r>
            <a:br>
              <a:rPr lang="en-US" dirty="0" smtClean="0"/>
            </a:br>
            <a:r>
              <a:rPr lang="en-US" dirty="0" smtClean="0"/>
              <a:t>Volunteer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Andy Romanovych</a:t>
            </a:r>
          </a:p>
          <a:p>
            <a:pPr algn="ctr">
              <a:buNone/>
            </a:pPr>
            <a:r>
              <a:rPr lang="en-US" b="1" dirty="0" smtClean="0"/>
              <a:t>Gary Sewell</a:t>
            </a:r>
          </a:p>
          <a:p>
            <a:pPr algn="ctr">
              <a:buNone/>
            </a:pPr>
            <a:r>
              <a:rPr lang="en-US" b="1" dirty="0" smtClean="0"/>
              <a:t>Bill Gendron</a:t>
            </a:r>
          </a:p>
          <a:p>
            <a:pPr algn="ctr">
              <a:buNone/>
            </a:pPr>
            <a:r>
              <a:rPr lang="en-US" b="1" dirty="0" smtClean="0"/>
              <a:t>Dori Boersma</a:t>
            </a:r>
          </a:p>
          <a:p>
            <a:pPr algn="ctr">
              <a:buNone/>
            </a:pPr>
            <a:r>
              <a:rPr lang="en-US" b="1" dirty="0" smtClean="0"/>
              <a:t>Brad Enns</a:t>
            </a:r>
          </a:p>
          <a:p>
            <a:pPr algn="ctr">
              <a:buNone/>
            </a:pPr>
            <a:r>
              <a:rPr lang="en-US" b="1" dirty="0" smtClean="0"/>
              <a:t>Dave Dorning</a:t>
            </a:r>
          </a:p>
          <a:p>
            <a:pPr algn="ctr">
              <a:buNone/>
            </a:pPr>
            <a:r>
              <a:rPr lang="en-US" b="1" dirty="0" smtClean="0"/>
              <a:t>Seema Saini</a:t>
            </a:r>
          </a:p>
          <a:p>
            <a:pPr algn="ctr">
              <a:buNone/>
            </a:pPr>
            <a:r>
              <a:rPr lang="en-US" b="1" dirty="0" smtClean="0"/>
              <a:t>Phil Neudorf</a:t>
            </a:r>
          </a:p>
          <a:p>
            <a:pPr algn="ctr">
              <a:buNone/>
            </a:pPr>
            <a:r>
              <a:rPr lang="en-US" b="1" dirty="0" smtClean="0"/>
              <a:t>Jason Carter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rot="19696111">
            <a:off x="2785602" y="3164222"/>
            <a:ext cx="3642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Gary Sewell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onika\My Documents\My Pictures\Moni's pictures\AGM slideshow\KOM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"/>
            <a:ext cx="9206447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Kids of Mud</a:t>
            </a:r>
            <a:br>
              <a:rPr lang="en-US" dirty="0" smtClean="0"/>
            </a:br>
            <a:r>
              <a:rPr lang="en-US" dirty="0" smtClean="0"/>
              <a:t>Volunteer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Viv Hayter</a:t>
            </a:r>
          </a:p>
          <a:p>
            <a:pPr algn="ctr">
              <a:buNone/>
            </a:pPr>
            <a:r>
              <a:rPr lang="en-US" b="1" dirty="0" smtClean="0"/>
              <a:t>Moni Robertson</a:t>
            </a:r>
          </a:p>
          <a:p>
            <a:pPr algn="ctr">
              <a:buNone/>
            </a:pPr>
            <a:r>
              <a:rPr lang="en-US" b="1" dirty="0" smtClean="0"/>
              <a:t>Karin McSherry</a:t>
            </a:r>
          </a:p>
          <a:p>
            <a:pPr algn="ctr">
              <a:buNone/>
            </a:pPr>
            <a:r>
              <a:rPr lang="en-US" b="1" dirty="0" smtClean="0"/>
              <a:t>Dave &amp; Teresa Stanley</a:t>
            </a:r>
          </a:p>
          <a:p>
            <a:pPr algn="ctr">
              <a:buNone/>
            </a:pPr>
            <a:r>
              <a:rPr lang="en-US" b="1" dirty="0" smtClean="0"/>
              <a:t>Trevor Shackleton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 rot="19696111">
            <a:off x="1357226" y="3164222"/>
            <a:ext cx="6499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Dave &amp;Teresa Stanley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Rider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Dylan Harris</a:t>
            </a:r>
          </a:p>
          <a:p>
            <a:pPr algn="ctr">
              <a:buNone/>
            </a:pPr>
            <a:r>
              <a:rPr lang="en-US" b="1" dirty="0" smtClean="0"/>
              <a:t>Willem Boersma</a:t>
            </a:r>
          </a:p>
          <a:p>
            <a:pPr algn="ctr">
              <a:buNone/>
            </a:pPr>
            <a:r>
              <a:rPr lang="en-US" b="1" dirty="0" smtClean="0"/>
              <a:t>Chris Prendergast</a:t>
            </a:r>
          </a:p>
          <a:p>
            <a:pPr algn="ctr">
              <a:buNone/>
            </a:pPr>
            <a:r>
              <a:rPr lang="en-US" b="1" dirty="0" smtClean="0"/>
              <a:t>Michael van den Ham</a:t>
            </a:r>
          </a:p>
          <a:p>
            <a:pPr algn="ctr">
              <a:buNone/>
            </a:pPr>
            <a:r>
              <a:rPr lang="en-US" b="1" dirty="0" smtClean="0"/>
              <a:t>Anna Schappert</a:t>
            </a:r>
          </a:p>
          <a:p>
            <a:pPr algn="ctr">
              <a:buNone/>
            </a:pPr>
            <a:r>
              <a:rPr lang="en-US" b="1" dirty="0" smtClean="0"/>
              <a:t>Seema Saini</a:t>
            </a:r>
          </a:p>
          <a:p>
            <a:pPr algn="ctr">
              <a:buNone/>
            </a:pPr>
            <a:r>
              <a:rPr lang="en-US" b="1" dirty="0" smtClean="0"/>
              <a:t>JP Peters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1939665" y="3164222"/>
            <a:ext cx="5334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 Prendergast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Most Promising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Willem Boersman</a:t>
            </a:r>
          </a:p>
          <a:p>
            <a:pPr algn="ctr">
              <a:buNone/>
            </a:pPr>
            <a:r>
              <a:rPr lang="en-US" b="1" dirty="0" smtClean="0"/>
              <a:t>Drew Romanovych</a:t>
            </a:r>
          </a:p>
          <a:p>
            <a:pPr algn="ctr">
              <a:buNone/>
            </a:pPr>
            <a:r>
              <a:rPr lang="en-US" b="1" dirty="0" smtClean="0"/>
              <a:t>Jacob Allaire</a:t>
            </a:r>
          </a:p>
          <a:p>
            <a:pPr algn="ctr">
              <a:buNone/>
            </a:pPr>
            <a:r>
              <a:rPr lang="en-US" b="1" dirty="0" smtClean="0"/>
              <a:t>Jared Fawcett</a:t>
            </a:r>
          </a:p>
          <a:p>
            <a:pPr algn="ctr">
              <a:buNone/>
            </a:pPr>
            <a:r>
              <a:rPr lang="en-US" b="1" dirty="0" smtClean="0"/>
              <a:t>Michael van den Ham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104068" y="3164222"/>
            <a:ext cx="5006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Willem Boersma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Most Improved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Drew Romanovych</a:t>
            </a:r>
          </a:p>
          <a:p>
            <a:pPr algn="ctr">
              <a:buNone/>
            </a:pPr>
            <a:r>
              <a:rPr lang="en-US" b="1" dirty="0" smtClean="0"/>
              <a:t>Jenna Leonhardt</a:t>
            </a:r>
          </a:p>
          <a:p>
            <a:pPr algn="ctr">
              <a:buNone/>
            </a:pPr>
            <a:r>
              <a:rPr lang="en-US" b="1" dirty="0" smtClean="0"/>
              <a:t>Jared Fawcett</a:t>
            </a:r>
          </a:p>
          <a:p>
            <a:pPr algn="ctr">
              <a:buNone/>
            </a:pPr>
            <a:r>
              <a:rPr lang="en-US" b="1" dirty="0" smtClean="0"/>
              <a:t>Alex Novak</a:t>
            </a:r>
          </a:p>
          <a:p>
            <a:pPr algn="ctr">
              <a:buNone/>
            </a:pPr>
            <a:r>
              <a:rPr lang="en-US" b="1" dirty="0" smtClean="0"/>
              <a:t>Wayne Bishop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082427" y="3164222"/>
            <a:ext cx="5049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Jenna Leonhardt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Top Female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Anna Schappert</a:t>
            </a:r>
          </a:p>
          <a:p>
            <a:pPr algn="ctr">
              <a:buNone/>
            </a:pPr>
            <a:r>
              <a:rPr lang="en-US" b="1" dirty="0" smtClean="0"/>
              <a:t>Seema Saini</a:t>
            </a:r>
          </a:p>
          <a:p>
            <a:pPr algn="ctr">
              <a:buNone/>
            </a:pPr>
            <a:r>
              <a:rPr lang="en-US" b="1" dirty="0" smtClean="0"/>
              <a:t>Janice Brigden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2183993" y="3164222"/>
            <a:ext cx="4846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Anna Schappert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Top Young Female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Hana Boersma</a:t>
            </a:r>
          </a:p>
          <a:p>
            <a:pPr algn="ctr">
              <a:buNone/>
            </a:pPr>
            <a:r>
              <a:rPr lang="en-US" b="1" dirty="0" smtClean="0"/>
              <a:t>Jenna Leonhardt</a:t>
            </a:r>
          </a:p>
          <a:p>
            <a:pPr algn="ctr">
              <a:buNone/>
            </a:pPr>
            <a:r>
              <a:rPr lang="en-US" b="1" dirty="0" smtClean="0"/>
              <a:t>Jenna Shackleton</a:t>
            </a:r>
          </a:p>
        </p:txBody>
      </p:sp>
      <p:sp>
        <p:nvSpPr>
          <p:cNvPr id="5" name="Rectangle 4"/>
          <p:cNvSpPr/>
          <p:nvPr/>
        </p:nvSpPr>
        <p:spPr>
          <a:xfrm rot="19696111">
            <a:off x="2388601" y="3164222"/>
            <a:ext cx="4436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Hana Boersma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onika\My Documents\My Pictures\Moni's pictures\AGM slideshow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84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Bike</a:t>
            </a:r>
            <a:br>
              <a:rPr lang="en-US" dirty="0" smtClean="0"/>
            </a:br>
            <a:r>
              <a:rPr lang="en-US" dirty="0" smtClean="0"/>
              <a:t>Top Male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Dylan Harris</a:t>
            </a:r>
          </a:p>
          <a:p>
            <a:pPr algn="ctr">
              <a:buNone/>
            </a:pPr>
            <a:r>
              <a:rPr lang="en-US" b="1" dirty="0" smtClean="0"/>
              <a:t>Wayne Bishop</a:t>
            </a:r>
          </a:p>
          <a:p>
            <a:pPr algn="ctr">
              <a:buNone/>
            </a:pPr>
            <a:r>
              <a:rPr lang="en-US" b="1" dirty="0" smtClean="0"/>
              <a:t>Paul Benson</a:t>
            </a:r>
          </a:p>
          <a:p>
            <a:pPr algn="ctr">
              <a:buNone/>
            </a:pPr>
            <a:r>
              <a:rPr lang="en-US" b="1" dirty="0" smtClean="0"/>
              <a:t>Michael van den Ham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9696111">
            <a:off x="1337866" y="3164222"/>
            <a:ext cx="6538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Michael van den Ham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333</Words>
  <Application>Microsoft Office PowerPoint</Application>
  <PresentationFormat>On-screen Show (4:3)</PresentationFormat>
  <Paragraphs>152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Manitoba Cycling 2011 Year in Review Awards </vt:lpstr>
      <vt:lpstr>Kids of Mud Coach of the Year</vt:lpstr>
      <vt:lpstr>Kids of Mud Volunteer of the year</vt:lpstr>
      <vt:lpstr>Mountain Bike Rider of the Year</vt:lpstr>
      <vt:lpstr>Mountain Bike Most Promising Rider</vt:lpstr>
      <vt:lpstr>Mountain Bike Most Improved Rider</vt:lpstr>
      <vt:lpstr>Mountain Bike Top Female Rider</vt:lpstr>
      <vt:lpstr>Mountain Bike Top Young Female Rider</vt:lpstr>
      <vt:lpstr>Mountain Bike Top Male Rider</vt:lpstr>
      <vt:lpstr>Mountain Bike Top Young Male Rider</vt:lpstr>
      <vt:lpstr>Mountain Bike Sportsmanship Award</vt:lpstr>
      <vt:lpstr>Mountain Bike Commissaire of the Year</vt:lpstr>
      <vt:lpstr>Mountain Bike Organizer of the year</vt:lpstr>
      <vt:lpstr>Mountain Bike Volunteer of the Year</vt:lpstr>
      <vt:lpstr>Mountain Bike Club Champ</vt:lpstr>
      <vt:lpstr>Road/Cyclo Cross Rider of the Year</vt:lpstr>
      <vt:lpstr>Road/Cyclo Cross Most Promising Rider</vt:lpstr>
      <vt:lpstr>Road/Cyclo Cross Most Improved</vt:lpstr>
      <vt:lpstr>Road/Cyclo Cross Top Female Rider</vt:lpstr>
      <vt:lpstr>Road/Cyclo Cross Top Young Female Rider</vt:lpstr>
      <vt:lpstr>Road/Cyclo Cross Top Male Rider</vt:lpstr>
      <vt:lpstr>Road/Cyclo Cross Top Young Male Rider</vt:lpstr>
      <vt:lpstr>Road/Cyclo Cross Sportsmanship Award</vt:lpstr>
      <vt:lpstr>Road/Cyclo Cross Commissaire of the Year</vt:lpstr>
      <vt:lpstr>Road/Cyclo Cross Organizer of the Year</vt:lpstr>
      <vt:lpstr>Road/Cyclo Cross Volunteer of the Year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Monika Robertson</dc:creator>
  <cp:lastModifiedBy>Dave  Pitcher</cp:lastModifiedBy>
  <cp:revision>55</cp:revision>
  <dcterms:created xsi:type="dcterms:W3CDTF">2011-11-01T14:32:50Z</dcterms:created>
  <dcterms:modified xsi:type="dcterms:W3CDTF">2011-11-18T20:07:56Z</dcterms:modified>
</cp:coreProperties>
</file>